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56" r:id="rId3"/>
    <p:sldId id="258" r:id="rId4"/>
    <p:sldId id="260" r:id="rId5"/>
    <p:sldId id="266" r:id="rId6"/>
    <p:sldId id="267" r:id="rId7"/>
    <p:sldId id="268" r:id="rId8"/>
    <p:sldId id="269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77" d="100"/>
          <a:sy n="77" d="100"/>
        </p:scale>
        <p:origin x="246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mol Gaur" userId="b4bf1f6f3db5edc5" providerId="LiveId" clId="{8CC06089-58EF-41E9-A1DE-351DDBC8C942}"/>
    <pc:docChg chg="undo custSel modSld">
      <pc:chgData name="Anmol Gaur" userId="b4bf1f6f3db5edc5" providerId="LiveId" clId="{8CC06089-58EF-41E9-A1DE-351DDBC8C942}" dt="2025-12-09T17:38:53.306" v="149" actId="1076"/>
      <pc:docMkLst>
        <pc:docMk/>
      </pc:docMkLst>
      <pc:sldChg chg="addSp modSp mod">
        <pc:chgData name="Anmol Gaur" userId="b4bf1f6f3db5edc5" providerId="LiveId" clId="{8CC06089-58EF-41E9-A1DE-351DDBC8C942}" dt="2025-12-09T17:30:09.479" v="1" actId="1076"/>
        <pc:sldMkLst>
          <pc:docMk/>
          <pc:sldMk cId="1587205956" sldId="256"/>
        </pc:sldMkLst>
        <pc:spChg chg="add mod">
          <ac:chgData name="Anmol Gaur" userId="b4bf1f6f3db5edc5" providerId="LiveId" clId="{8CC06089-58EF-41E9-A1DE-351DDBC8C942}" dt="2025-12-09T17:30:09.479" v="1" actId="1076"/>
          <ac:spMkLst>
            <pc:docMk/>
            <pc:sldMk cId="1587205956" sldId="256"/>
            <ac:spMk id="11" creationId="{B71101BA-EC0F-E754-7925-15849679025A}"/>
          </ac:spMkLst>
        </pc:spChg>
        <pc:picChg chg="add mod">
          <ac:chgData name="Anmol Gaur" userId="b4bf1f6f3db5edc5" providerId="LiveId" clId="{8CC06089-58EF-41E9-A1DE-351DDBC8C942}" dt="2025-12-09T17:30:09.479" v="1" actId="1076"/>
          <ac:picMkLst>
            <pc:docMk/>
            <pc:sldMk cId="1587205956" sldId="256"/>
            <ac:picMk id="10" creationId="{2F64A894-9AA9-43F3-2018-1B979DE4A289}"/>
          </ac:picMkLst>
        </pc:picChg>
      </pc:sldChg>
      <pc:sldChg chg="addSp delSp modSp mod">
        <pc:chgData name="Anmol Gaur" userId="b4bf1f6f3db5edc5" providerId="LiveId" clId="{8CC06089-58EF-41E9-A1DE-351DDBC8C942}" dt="2025-12-09T17:31:35.651" v="11" actId="21"/>
        <pc:sldMkLst>
          <pc:docMk/>
          <pc:sldMk cId="2686756182" sldId="257"/>
        </pc:sldMkLst>
        <pc:spChg chg="add del mod">
          <ac:chgData name="Anmol Gaur" userId="b4bf1f6f3db5edc5" providerId="LiveId" clId="{8CC06089-58EF-41E9-A1DE-351DDBC8C942}" dt="2025-12-09T17:31:35.651" v="11" actId="21"/>
          <ac:spMkLst>
            <pc:docMk/>
            <pc:sldMk cId="2686756182" sldId="257"/>
            <ac:spMk id="9" creationId="{EF394E1D-BA1E-FB2C-0488-6B1818422514}"/>
          </ac:spMkLst>
        </pc:spChg>
        <pc:picChg chg="add del mod">
          <ac:chgData name="Anmol Gaur" userId="b4bf1f6f3db5edc5" providerId="LiveId" clId="{8CC06089-58EF-41E9-A1DE-351DDBC8C942}" dt="2025-12-09T17:31:35.651" v="11" actId="21"/>
          <ac:picMkLst>
            <pc:docMk/>
            <pc:sldMk cId="2686756182" sldId="257"/>
            <ac:picMk id="7" creationId="{EF6FA2DF-5C7B-AB9A-0A76-AFA51CBAC46E}"/>
          </ac:picMkLst>
        </pc:picChg>
      </pc:sldChg>
      <pc:sldChg chg="addSp modSp">
        <pc:chgData name="Anmol Gaur" userId="b4bf1f6f3db5edc5" providerId="LiveId" clId="{8CC06089-58EF-41E9-A1DE-351DDBC8C942}" dt="2025-12-09T17:31:38.136" v="12"/>
        <pc:sldMkLst>
          <pc:docMk/>
          <pc:sldMk cId="1058783063" sldId="258"/>
        </pc:sldMkLst>
        <pc:spChg chg="add mod">
          <ac:chgData name="Anmol Gaur" userId="b4bf1f6f3db5edc5" providerId="LiveId" clId="{8CC06089-58EF-41E9-A1DE-351DDBC8C942}" dt="2025-12-09T17:31:38.136" v="12"/>
          <ac:spMkLst>
            <pc:docMk/>
            <pc:sldMk cId="1058783063" sldId="258"/>
            <ac:spMk id="9" creationId="{EF394E1D-BA1E-FB2C-0488-6B1818422514}"/>
          </ac:spMkLst>
        </pc:spChg>
        <pc:picChg chg="add mod">
          <ac:chgData name="Anmol Gaur" userId="b4bf1f6f3db5edc5" providerId="LiveId" clId="{8CC06089-58EF-41E9-A1DE-351DDBC8C942}" dt="2025-12-09T17:31:38.136" v="12"/>
          <ac:picMkLst>
            <pc:docMk/>
            <pc:sldMk cId="1058783063" sldId="258"/>
            <ac:picMk id="7" creationId="{EF6FA2DF-5C7B-AB9A-0A76-AFA51CBAC46E}"/>
          </ac:picMkLst>
        </pc:picChg>
      </pc:sldChg>
      <pc:sldChg chg="addSp modSp mod">
        <pc:chgData name="Anmol Gaur" userId="b4bf1f6f3db5edc5" providerId="LiveId" clId="{8CC06089-58EF-41E9-A1DE-351DDBC8C942}" dt="2025-12-09T17:32:50.590" v="14" actId="1076"/>
        <pc:sldMkLst>
          <pc:docMk/>
          <pc:sldMk cId="1398826438" sldId="259"/>
        </pc:sldMkLst>
        <pc:spChg chg="add mod">
          <ac:chgData name="Anmol Gaur" userId="b4bf1f6f3db5edc5" providerId="LiveId" clId="{8CC06089-58EF-41E9-A1DE-351DDBC8C942}" dt="2025-12-09T17:32:50.590" v="14" actId="1076"/>
          <ac:spMkLst>
            <pc:docMk/>
            <pc:sldMk cId="1398826438" sldId="259"/>
            <ac:spMk id="8" creationId="{A6A3CC4D-7938-8E64-89E0-BC3F62ADEAB5}"/>
          </ac:spMkLst>
        </pc:spChg>
        <pc:picChg chg="add mod">
          <ac:chgData name="Anmol Gaur" userId="b4bf1f6f3db5edc5" providerId="LiveId" clId="{8CC06089-58EF-41E9-A1DE-351DDBC8C942}" dt="2025-12-09T17:32:50.590" v="14" actId="1076"/>
          <ac:picMkLst>
            <pc:docMk/>
            <pc:sldMk cId="1398826438" sldId="259"/>
            <ac:picMk id="7" creationId="{F316DA4A-5FBE-8E6A-63EF-C3B96B3D2283}"/>
          </ac:picMkLst>
        </pc:picChg>
      </pc:sldChg>
      <pc:sldChg chg="addSp modSp mod">
        <pc:chgData name="Anmol Gaur" userId="b4bf1f6f3db5edc5" providerId="LiveId" clId="{8CC06089-58EF-41E9-A1DE-351DDBC8C942}" dt="2025-12-09T17:33:35.533" v="17" actId="1076"/>
        <pc:sldMkLst>
          <pc:docMk/>
          <pc:sldMk cId="3845683008" sldId="260"/>
        </pc:sldMkLst>
        <pc:spChg chg="add mod">
          <ac:chgData name="Anmol Gaur" userId="b4bf1f6f3db5edc5" providerId="LiveId" clId="{8CC06089-58EF-41E9-A1DE-351DDBC8C942}" dt="2025-12-09T17:33:35.533" v="17" actId="1076"/>
          <ac:spMkLst>
            <pc:docMk/>
            <pc:sldMk cId="3845683008" sldId="260"/>
            <ac:spMk id="11" creationId="{0E96EEDE-824F-3B0C-E86B-98AC25853EEA}"/>
          </ac:spMkLst>
        </pc:spChg>
        <pc:picChg chg="add mod">
          <ac:chgData name="Anmol Gaur" userId="b4bf1f6f3db5edc5" providerId="LiveId" clId="{8CC06089-58EF-41E9-A1DE-351DDBC8C942}" dt="2025-12-09T17:33:35.533" v="17" actId="1076"/>
          <ac:picMkLst>
            <pc:docMk/>
            <pc:sldMk cId="3845683008" sldId="260"/>
            <ac:picMk id="10" creationId="{C087EEA5-557B-8BC4-7E44-83537A8B9B9C}"/>
          </ac:picMkLst>
        </pc:picChg>
      </pc:sldChg>
      <pc:sldChg chg="addSp modSp mod">
        <pc:chgData name="Anmol Gaur" userId="b4bf1f6f3db5edc5" providerId="LiveId" clId="{8CC06089-58EF-41E9-A1DE-351DDBC8C942}" dt="2025-12-09T17:35:24.445" v="29" actId="14100"/>
        <pc:sldMkLst>
          <pc:docMk/>
          <pc:sldMk cId="1812765986" sldId="262"/>
        </pc:sldMkLst>
        <pc:spChg chg="add mod">
          <ac:chgData name="Anmol Gaur" userId="b4bf1f6f3db5edc5" providerId="LiveId" clId="{8CC06089-58EF-41E9-A1DE-351DDBC8C942}" dt="2025-12-09T17:35:18.720" v="27" actId="1076"/>
          <ac:spMkLst>
            <pc:docMk/>
            <pc:sldMk cId="1812765986" sldId="262"/>
            <ac:spMk id="11" creationId="{7EEA3C85-CC59-6409-C30B-1E96F45CC6F6}"/>
          </ac:spMkLst>
        </pc:spChg>
        <pc:picChg chg="add mod">
          <ac:chgData name="Anmol Gaur" userId="b4bf1f6f3db5edc5" providerId="LiveId" clId="{8CC06089-58EF-41E9-A1DE-351DDBC8C942}" dt="2025-12-09T17:35:24.445" v="29" actId="14100"/>
          <ac:picMkLst>
            <pc:docMk/>
            <pc:sldMk cId="1812765986" sldId="262"/>
            <ac:picMk id="10" creationId="{F82ED53B-8018-05A2-25E0-7F73CAA71F42}"/>
          </ac:picMkLst>
        </pc:picChg>
      </pc:sldChg>
      <pc:sldChg chg="addSp modSp mod">
        <pc:chgData name="Anmol Gaur" userId="b4bf1f6f3db5edc5" providerId="LiveId" clId="{8CC06089-58EF-41E9-A1DE-351DDBC8C942}" dt="2025-12-09T17:38:53.306" v="149" actId="1076"/>
        <pc:sldMkLst>
          <pc:docMk/>
          <pc:sldMk cId="1458844698" sldId="265"/>
        </pc:sldMkLst>
        <pc:spChg chg="add mod">
          <ac:chgData name="Anmol Gaur" userId="b4bf1f6f3db5edc5" providerId="LiveId" clId="{8CC06089-58EF-41E9-A1DE-351DDBC8C942}" dt="2025-12-09T17:38:53.306" v="149" actId="1076"/>
          <ac:spMkLst>
            <pc:docMk/>
            <pc:sldMk cId="1458844698" sldId="265"/>
            <ac:spMk id="2" creationId="{470EF12B-D0F9-B7ED-9767-62FAEDD5E581}"/>
          </ac:spMkLst>
        </pc:spChg>
        <pc:spChg chg="add mod">
          <ac:chgData name="Anmol Gaur" userId="b4bf1f6f3db5edc5" providerId="LiveId" clId="{8CC06089-58EF-41E9-A1DE-351DDBC8C942}" dt="2025-12-09T17:37:49.748" v="96" actId="14100"/>
          <ac:spMkLst>
            <pc:docMk/>
            <pc:sldMk cId="1458844698" sldId="265"/>
            <ac:spMk id="3" creationId="{100D992A-D5FE-8068-529F-0C518730FF7D}"/>
          </ac:spMkLst>
        </pc:spChg>
        <pc:spChg chg="add mod">
          <ac:chgData name="Anmol Gaur" userId="b4bf1f6f3db5edc5" providerId="LiveId" clId="{8CC06089-58EF-41E9-A1DE-351DDBC8C942}" dt="2025-12-09T17:38:45.444" v="148" actId="1076"/>
          <ac:spMkLst>
            <pc:docMk/>
            <pc:sldMk cId="1458844698" sldId="265"/>
            <ac:spMk id="4" creationId="{6754A31E-537B-5855-7F36-CA69DB6DA0F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E96C6138-8847-4C61-BD9E-60045A454580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5E78BAE-46D2-4E69-B580-0CF6584BBD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918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C6138-8847-4C61-BD9E-60045A454580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8BAE-46D2-4E69-B580-0CF6584BBD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595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C6138-8847-4C61-BD9E-60045A454580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8BAE-46D2-4E69-B580-0CF6584BBD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5617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C6138-8847-4C61-BD9E-60045A454580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8BAE-46D2-4E69-B580-0CF6584BBD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4182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E96C6138-8847-4C61-BD9E-60045A454580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15E78BAE-46D2-4E69-B580-0CF6584BBD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0756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C6138-8847-4C61-BD9E-60045A454580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8BAE-46D2-4E69-B580-0CF6584BBD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712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C6138-8847-4C61-BD9E-60045A454580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8BAE-46D2-4E69-B580-0CF6584BBD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75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C6138-8847-4C61-BD9E-60045A454580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8BAE-46D2-4E69-B580-0CF6584BBD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51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C6138-8847-4C61-BD9E-60045A454580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8BAE-46D2-4E69-B580-0CF6584BBD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2817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C6138-8847-4C61-BD9E-60045A454580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5E78BAE-46D2-4E69-B580-0CF6584BBDE3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98287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96C6138-8847-4C61-BD9E-60045A454580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5E78BAE-46D2-4E69-B580-0CF6584BBDE3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729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96C6138-8847-4C61-BD9E-60045A454580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5E78BAE-46D2-4E69-B580-0CF6584BBD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0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2329-technolog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nextmove.org/profile/summary/43-4051.00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3.0/" TargetMode="External"/><Relationship Id="rId2" Type="http://schemas.openxmlformats.org/officeDocument/2006/relationships/hyperlink" Target="http://www.pngall.com/database-pn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3.0/" TargetMode="External"/><Relationship Id="rId2" Type="http://schemas.openxmlformats.org/officeDocument/2006/relationships/hyperlink" Target="http://www.pngall.com/database-pn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3.0/" TargetMode="External"/><Relationship Id="rId2" Type="http://schemas.openxmlformats.org/officeDocument/2006/relationships/hyperlink" Target="http://www.pngall.com/database-pn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3.0/" TargetMode="External"/><Relationship Id="rId2" Type="http://schemas.openxmlformats.org/officeDocument/2006/relationships/hyperlink" Target="http://www.pngall.com/database-pn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3.0/" TargetMode="External"/><Relationship Id="rId2" Type="http://schemas.openxmlformats.org/officeDocument/2006/relationships/hyperlink" Target="http://www.pngall.com/database-pn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ibliotecaepb.blogspot.com/2018/11/novembro-mes-da-ciencia-en-galego.html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70EF12B-D0F9-B7ED-9767-62FAEDD5E581}"/>
              </a:ext>
            </a:extLst>
          </p:cNvPr>
          <p:cNvSpPr txBox="1"/>
          <p:nvPr/>
        </p:nvSpPr>
        <p:spPr>
          <a:xfrm>
            <a:off x="3026228" y="890649"/>
            <a:ext cx="5652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INTERNSHIP PROJECT</a:t>
            </a:r>
            <a:endParaRPr lang="en-IN" sz="2800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00D992A-D5FE-8068-529F-0C518730FF7D}"/>
              </a:ext>
            </a:extLst>
          </p:cNvPr>
          <p:cNvSpPr txBox="1"/>
          <p:nvPr/>
        </p:nvSpPr>
        <p:spPr>
          <a:xfrm>
            <a:off x="356260" y="2503715"/>
            <a:ext cx="5496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NAME – </a:t>
            </a:r>
            <a:r>
              <a:rPr lang="en-US" sz="2800" dirty="0" err="1" smtClean="0"/>
              <a:t>Shubh</a:t>
            </a:r>
            <a:r>
              <a:rPr lang="en-US" sz="2800" dirty="0" smtClean="0"/>
              <a:t> </a:t>
            </a:r>
            <a:r>
              <a:rPr lang="en-US" sz="2800" dirty="0" err="1" smtClean="0"/>
              <a:t>Priyank</a:t>
            </a:r>
            <a:endParaRPr lang="en-IN" sz="28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754A31E-537B-5855-7F36-CA69DB6DA0F0}"/>
              </a:ext>
            </a:extLst>
          </p:cNvPr>
          <p:cNvSpPr txBox="1"/>
          <p:nvPr/>
        </p:nvSpPr>
        <p:spPr>
          <a:xfrm>
            <a:off x="0" y="3307846"/>
            <a:ext cx="5496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      ROLL NO-2022UCI8007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458844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259ADDF-1B22-A675-3537-9A70C5A6A4D7}"/>
              </a:ext>
            </a:extLst>
          </p:cNvPr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4000" dirty="0"/>
              <a:t>RESULTS</a:t>
            </a:r>
            <a:endParaRPr lang="en-IN" sz="4000" b="1" dirty="0"/>
          </a:p>
        </p:txBody>
      </p:sp>
      <p:sp>
        <p:nvSpPr>
          <p:cNvPr id="3" name="Isosceles Triangle 2">
            <a:extLst>
              <a:ext uri="{FF2B5EF4-FFF2-40B4-BE49-F238E27FC236}">
                <a16:creationId xmlns="" xmlns:a16="http://schemas.microsoft.com/office/drawing/2014/main" id="{7CF876A3-17A5-DCEF-5E11-E7975D8DA520}"/>
              </a:ext>
            </a:extLst>
          </p:cNvPr>
          <p:cNvSpPr/>
          <p:nvPr/>
        </p:nvSpPr>
        <p:spPr>
          <a:xfrm>
            <a:off x="318652" y="1080655"/>
            <a:ext cx="2040573" cy="181395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Isosceles Triangle 5">
            <a:extLst>
              <a:ext uri="{FF2B5EF4-FFF2-40B4-BE49-F238E27FC236}">
                <a16:creationId xmlns="" xmlns:a16="http://schemas.microsoft.com/office/drawing/2014/main" id="{50A8CB1A-2698-931C-221C-8FA5A27E61B7}"/>
              </a:ext>
            </a:extLst>
          </p:cNvPr>
          <p:cNvSpPr/>
          <p:nvPr/>
        </p:nvSpPr>
        <p:spPr>
          <a:xfrm rot="10800000">
            <a:off x="471643" y="4539101"/>
            <a:ext cx="1945570" cy="206779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extLst>
              <a:ext uri="{FF2B5EF4-FFF2-40B4-BE49-F238E27FC236}">
                <a16:creationId xmlns="" xmlns:a16="http://schemas.microsoft.com/office/drawing/2014/main" id="{E4A58507-C465-F543-76A8-745070C930B0}"/>
              </a:ext>
            </a:extLst>
          </p:cNvPr>
          <p:cNvSpPr/>
          <p:nvPr/>
        </p:nvSpPr>
        <p:spPr>
          <a:xfrm>
            <a:off x="4180114" y="1157443"/>
            <a:ext cx="2135578" cy="181395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Isosceles Triangle 7">
            <a:extLst>
              <a:ext uri="{FF2B5EF4-FFF2-40B4-BE49-F238E27FC236}">
                <a16:creationId xmlns="" xmlns:a16="http://schemas.microsoft.com/office/drawing/2014/main" id="{E674574A-DA3D-3168-6CED-A22721C14451}"/>
              </a:ext>
            </a:extLst>
          </p:cNvPr>
          <p:cNvSpPr/>
          <p:nvPr/>
        </p:nvSpPr>
        <p:spPr>
          <a:xfrm rot="10800000">
            <a:off x="4340232" y="4626762"/>
            <a:ext cx="2059375" cy="206779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>
            <a:extLst>
              <a:ext uri="{FF2B5EF4-FFF2-40B4-BE49-F238E27FC236}">
                <a16:creationId xmlns="" xmlns:a16="http://schemas.microsoft.com/office/drawing/2014/main" id="{C4F4DB28-325E-E4E7-242A-8ACF4999E333}"/>
              </a:ext>
            </a:extLst>
          </p:cNvPr>
          <p:cNvSpPr/>
          <p:nvPr/>
        </p:nvSpPr>
        <p:spPr>
          <a:xfrm>
            <a:off x="8414296" y="980394"/>
            <a:ext cx="2040573" cy="181395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="" xmlns:a16="http://schemas.microsoft.com/office/drawing/2014/main" id="{D8C5519F-31CF-1AAE-71FB-C4DDD99E8271}"/>
              </a:ext>
            </a:extLst>
          </p:cNvPr>
          <p:cNvSpPr/>
          <p:nvPr/>
        </p:nvSpPr>
        <p:spPr>
          <a:xfrm rot="10800000">
            <a:off x="8613009" y="4687382"/>
            <a:ext cx="2025733" cy="206779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95963316-1ADF-1B85-4245-73EC2BA34765}"/>
              </a:ext>
            </a:extLst>
          </p:cNvPr>
          <p:cNvSpPr/>
          <p:nvPr/>
        </p:nvSpPr>
        <p:spPr>
          <a:xfrm>
            <a:off x="238333" y="2971399"/>
            <a:ext cx="2412191" cy="1446142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 sz="2000">
                <a:solidFill>
                  <a:srgbClr val="FFFFFF"/>
                </a:solidFill>
              </a:defRPr>
            </a:pPr>
            <a:r>
              <a:rPr lang="en-US" sz="1400" dirty="0" smtClean="0"/>
              <a:t>Integrated Robust Image Comparison Algorithm in AI Fabric Regression suite </a:t>
            </a:r>
            <a:endParaRPr lang="en-US" sz="1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="" xmlns:a16="http://schemas.microsoft.com/office/drawing/2014/main" id="{20A667F7-CDD0-13D2-3D55-714625F2AC3C}"/>
              </a:ext>
            </a:extLst>
          </p:cNvPr>
          <p:cNvSpPr/>
          <p:nvPr/>
        </p:nvSpPr>
        <p:spPr>
          <a:xfrm>
            <a:off x="3880023" y="3048187"/>
            <a:ext cx="2910016" cy="1490914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 sz="2000">
                <a:solidFill>
                  <a:srgbClr val="FFFFFF"/>
                </a:solidFill>
              </a:defRPr>
            </a:pPr>
            <a:r>
              <a:rPr lang="en-US" sz="1400" dirty="0"/>
              <a:t>D</a:t>
            </a:r>
            <a:r>
              <a:rPr lang="en-US" sz="1400" dirty="0" smtClean="0"/>
              <a:t>eveloped </a:t>
            </a:r>
            <a:r>
              <a:rPr lang="en-US" sz="1400" dirty="0"/>
              <a:t>comprehensive unit test cases for each image comparison algorithm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75947F00-5EE8-7B08-212B-974B7ADBEE70}"/>
              </a:ext>
            </a:extLst>
          </p:cNvPr>
          <p:cNvSpPr/>
          <p:nvPr/>
        </p:nvSpPr>
        <p:spPr>
          <a:xfrm>
            <a:off x="8186355" y="2926627"/>
            <a:ext cx="2730840" cy="1490914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Published structured </a:t>
            </a:r>
            <a:r>
              <a:rPr lang="en-US" sz="1400" dirty="0"/>
              <a:t>JSON results to a Power BI </a:t>
            </a:r>
            <a:r>
              <a:rPr lang="en-US" sz="1400" dirty="0" smtClean="0"/>
              <a:t>dashboard for data visualization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196136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6759328-3C66-5C1C-925D-5CE8440B846E}"/>
              </a:ext>
            </a:extLst>
          </p:cNvPr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F</a:t>
            </a:r>
            <a:r>
              <a:rPr lang="en-IN" sz="4000" b="1" dirty="0"/>
              <a:t>UTURE SCOPES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626B96E7-A30F-1C87-0F42-159C4DE67C3E}"/>
              </a:ext>
            </a:extLst>
          </p:cNvPr>
          <p:cNvSpPr/>
          <p:nvPr/>
        </p:nvSpPr>
        <p:spPr>
          <a:xfrm>
            <a:off x="665018" y="1650670"/>
            <a:ext cx="8942120" cy="7125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Defining more strict threshold for algorithm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684E88C4-5EF0-FEDC-17FC-346F3D14EC4F}"/>
              </a:ext>
            </a:extLst>
          </p:cNvPr>
          <p:cNvSpPr/>
          <p:nvPr/>
        </p:nvSpPr>
        <p:spPr>
          <a:xfrm>
            <a:off x="665018" y="3147389"/>
            <a:ext cx="8942120" cy="7125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68A06B8-4A88-E8C3-3103-352E1099E4B6}"/>
              </a:ext>
            </a:extLst>
          </p:cNvPr>
          <p:cNvSpPr txBox="1"/>
          <p:nvPr/>
        </p:nvSpPr>
        <p:spPr>
          <a:xfrm>
            <a:off x="2891642" y="3225976"/>
            <a:ext cx="62107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 sz="2000">
                <a:solidFill>
                  <a:srgbClr val="FFFFFF"/>
                </a:solidFill>
              </a:defRPr>
            </a:pPr>
            <a:r>
              <a:rPr lang="en-IN" dirty="0" smtClean="0"/>
              <a:t>Clip Interrogator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7229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3F0C810-0F6B-BCCB-5DA8-EF674C31393C}"/>
              </a:ext>
            </a:extLst>
          </p:cNvPr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INTRODUCTION</a:t>
            </a:r>
            <a:endParaRPr lang="en-IN" sz="400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1BEC1367-FC49-03BA-1ED3-336121492048}"/>
              </a:ext>
            </a:extLst>
          </p:cNvPr>
          <p:cNvSpPr/>
          <p:nvPr/>
        </p:nvSpPr>
        <p:spPr>
          <a:xfrm>
            <a:off x="201880" y="1816925"/>
            <a:ext cx="6175169" cy="393073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>
              <a:buFont typeface="Arial" panose="020B0604020202020204" pitchFamily="34" charset="0"/>
              <a:buChar char="•"/>
              <a:defRPr sz="2000">
                <a:solidFill>
                  <a:srgbClr val="FFFFFF"/>
                </a:solidFill>
              </a:defRPr>
            </a:pPr>
            <a:r>
              <a:rPr lang="en-US" sz="2000" b="1" dirty="0" smtClean="0"/>
              <a:t>Integrated robust image comparison algorithms in AI Fabric Regression Suite which delivered Imaging APIs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2000">
                <a:solidFill>
                  <a:srgbClr val="FFFFFF"/>
                </a:solidFill>
              </a:defRPr>
            </a:pPr>
            <a:r>
              <a:rPr lang="en-US" sz="2000" b="1" dirty="0" smtClean="0"/>
              <a:t>Imaging APIs</a:t>
            </a:r>
          </a:p>
          <a:p>
            <a:pPr marL="914400" lvl="1" indent="-457200">
              <a:buFont typeface="+mj-lt"/>
              <a:buAutoNum type="arabicPeriod"/>
              <a:defRPr sz="2000">
                <a:solidFill>
                  <a:srgbClr val="FFFFFF"/>
                </a:solidFill>
              </a:defRPr>
            </a:pPr>
            <a:r>
              <a:rPr lang="en-US" sz="16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Image </a:t>
            </a:r>
            <a:r>
              <a:rPr lang="en-US" sz="1600" b="1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Scaler</a:t>
            </a:r>
            <a:endParaRPr lang="en-US" sz="1600" b="1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  <a:defRPr sz="2000">
                <a:solidFill>
                  <a:srgbClr val="FFFFFF"/>
                </a:solidFill>
              </a:defRPr>
            </a:pPr>
            <a:r>
              <a:rPr lang="en-US" sz="16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Image Object Remover </a:t>
            </a:r>
          </a:p>
          <a:p>
            <a:pPr marL="914400" lvl="1" indent="-457200">
              <a:buFont typeface="+mj-lt"/>
              <a:buAutoNum type="arabicPeriod"/>
              <a:defRPr sz="2000">
                <a:solidFill>
                  <a:srgbClr val="FFFFFF"/>
                </a:solidFill>
              </a:defRPr>
            </a:pPr>
            <a:r>
              <a:rPr lang="en-US" sz="16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Image Object Extractor  </a:t>
            </a:r>
            <a:endParaRPr lang="en-US" sz="16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="" xmlns:a16="http://schemas.microsoft.com/office/drawing/2014/main" id="{E33BE33F-7FDE-82F3-B33E-17989C19B013}"/>
              </a:ext>
            </a:extLst>
          </p:cNvPr>
          <p:cNvSpPr/>
          <p:nvPr/>
        </p:nvSpPr>
        <p:spPr>
          <a:xfrm>
            <a:off x="201880" y="1816925"/>
            <a:ext cx="3289465" cy="198317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F64A894-9AA9-43F3-2018-1B979DE4A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84720" y="2266269"/>
            <a:ext cx="5105400" cy="2847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71101BA-EC0F-E754-7925-15849679025A}"/>
              </a:ext>
            </a:extLst>
          </p:cNvPr>
          <p:cNvSpPr txBox="1"/>
          <p:nvPr/>
        </p:nvSpPr>
        <p:spPr>
          <a:xfrm>
            <a:off x="6884720" y="5114244"/>
            <a:ext cx="5105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freepngimg.com/png/32329-technology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nc/3.0/"/>
              </a:rPr>
              <a:t>CC BY-NC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1587205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05EBE13-518C-181C-59B1-4C92C90A814D}"/>
              </a:ext>
            </a:extLst>
          </p:cNvPr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/>
              <a:t>Why Existing Algorithms are not Enough??</a:t>
            </a:r>
            <a:endParaRPr lang="en-IN" sz="40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4AA51455-AEE0-04E8-8F77-058F2AAFC0D4}"/>
              </a:ext>
            </a:extLst>
          </p:cNvPr>
          <p:cNvSpPr/>
          <p:nvPr/>
        </p:nvSpPr>
        <p:spPr>
          <a:xfrm>
            <a:off x="405767" y="1751609"/>
            <a:ext cx="5894120" cy="4096987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>
              <a:buFont typeface="Arial" panose="020B0604020202020204" pitchFamily="34" charset="0"/>
              <a:buChar char="•"/>
              <a:defRPr sz="2000">
                <a:solidFill>
                  <a:srgbClr val="FFFFFF"/>
                </a:solidFill>
              </a:defRPr>
            </a:pPr>
            <a:r>
              <a:rPr lang="en-US" sz="2000" dirty="0"/>
              <a:t>RMS measures only pixel-to-pixel </a:t>
            </a:r>
            <a:r>
              <a:rPr lang="en-US" sz="2000" dirty="0" smtClean="0"/>
              <a:t>difference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2000">
                <a:solidFill>
                  <a:srgbClr val="FFFFFF"/>
                </a:solidFill>
              </a:defRPr>
            </a:pPr>
            <a:r>
              <a:rPr lang="en-US" sz="2000" dirty="0" err="1"/>
              <a:t>pHash</a:t>
            </a:r>
            <a:r>
              <a:rPr lang="en-US" sz="2000" dirty="0"/>
              <a:t> is a global similarity metric</a:t>
            </a:r>
            <a:endParaRPr lang="en-US" b="1" dirty="0"/>
          </a:p>
          <a:p>
            <a:pPr marL="800100" lvl="1" indent="-342900">
              <a:buFont typeface="Arial" panose="020B0604020202020204" pitchFamily="34" charset="0"/>
              <a:buChar char="•"/>
              <a:defRPr sz="2000">
                <a:solidFill>
                  <a:srgbClr val="FFFFFF"/>
                </a:solidFill>
              </a:defRPr>
            </a:pPr>
            <a:r>
              <a:rPr lang="en-IN" sz="2000" dirty="0"/>
              <a:t>Cannot detect perceptual similarity</a:t>
            </a:r>
            <a:endParaRPr lang="en-US" sz="2000" dirty="0" smtClean="0"/>
          </a:p>
          <a:p>
            <a:pPr lvl="1">
              <a:defRPr sz="2000">
                <a:solidFill>
                  <a:srgbClr val="FFFFFF"/>
                </a:solidFill>
              </a:defRPr>
            </a:pPr>
            <a:r>
              <a:rPr lang="en-US" sz="2000" dirty="0"/>
              <a:t> </a:t>
            </a:r>
            <a:r>
              <a:rPr lang="en-US" sz="2000" dirty="0" smtClean="0"/>
              <a:t>  </a:t>
            </a:r>
            <a:endParaRPr lang="en-US" b="1" dirty="0"/>
          </a:p>
        </p:txBody>
      </p:sp>
      <p:sp>
        <p:nvSpPr>
          <p:cNvPr id="4" name="Half Frame 3">
            <a:extLst>
              <a:ext uri="{FF2B5EF4-FFF2-40B4-BE49-F238E27FC236}">
                <a16:creationId xmlns="" xmlns:a16="http://schemas.microsoft.com/office/drawing/2014/main" id="{28D84247-2683-5B74-ECEE-C8562569A39C}"/>
              </a:ext>
            </a:extLst>
          </p:cNvPr>
          <p:cNvSpPr/>
          <p:nvPr/>
        </p:nvSpPr>
        <p:spPr>
          <a:xfrm>
            <a:off x="201880" y="1816924"/>
            <a:ext cx="3289465" cy="198317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F6FA2DF-5C7B-AB9A-0A76-AFA51CBAC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97683" y="1583910"/>
            <a:ext cx="5058889" cy="45675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394E1D-BA1E-FB2C-0488-6B1818422514}"/>
              </a:ext>
            </a:extLst>
          </p:cNvPr>
          <p:cNvSpPr txBox="1"/>
          <p:nvPr/>
        </p:nvSpPr>
        <p:spPr>
          <a:xfrm>
            <a:off x="6697683" y="6951014"/>
            <a:ext cx="5058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www.mynextmove.org/profile/summary/43-4051.00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1058783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64E0527-4567-BC8D-6823-50B5CFA90854}"/>
              </a:ext>
            </a:extLst>
          </p:cNvPr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 </a:t>
            </a:r>
            <a:r>
              <a:rPr lang="en-US" sz="4000" b="1" dirty="0" smtClean="0"/>
              <a:t> Why RMS fails ?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E96EEDE-824F-3B0C-E86B-98AC25853EEA}"/>
              </a:ext>
            </a:extLst>
          </p:cNvPr>
          <p:cNvSpPr txBox="1"/>
          <p:nvPr/>
        </p:nvSpPr>
        <p:spPr>
          <a:xfrm>
            <a:off x="7779198" y="6336881"/>
            <a:ext cx="35261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2" tooltip="http://www.pngall.com/database-png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3" tooltip="https://creativecommons.org/licenses/by-nc/3.0/"/>
              </a:rPr>
              <a:t>CC BY-NC</a:t>
            </a:r>
            <a:endParaRPr lang="en-IN" sz="900"/>
          </a:p>
        </p:txBody>
      </p:sp>
      <p:pic>
        <p:nvPicPr>
          <p:cNvPr id="9" name="Picture 8" descr="C:\Users\priya\Downloads\imag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584" y="1235677"/>
            <a:ext cx="8359346" cy="51836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5683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64E0527-4567-BC8D-6823-50B5CFA90854}"/>
              </a:ext>
            </a:extLst>
          </p:cNvPr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 </a:t>
            </a:r>
            <a:r>
              <a:rPr lang="en-US" sz="4000" b="1" dirty="0" smtClean="0"/>
              <a:t> Why </a:t>
            </a:r>
            <a:r>
              <a:rPr lang="en-US" sz="4000" b="1" dirty="0" err="1" smtClean="0"/>
              <a:t>pHash</a:t>
            </a:r>
            <a:r>
              <a:rPr lang="en-US" sz="4000" b="1" dirty="0" smtClean="0"/>
              <a:t> fails ?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E96EEDE-824F-3B0C-E86B-98AC25853EEA}"/>
              </a:ext>
            </a:extLst>
          </p:cNvPr>
          <p:cNvSpPr txBox="1"/>
          <p:nvPr/>
        </p:nvSpPr>
        <p:spPr>
          <a:xfrm>
            <a:off x="7779198" y="6336881"/>
            <a:ext cx="35261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2" tooltip="http://www.pngall.com/database-png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3" tooltip="https://creativecommons.org/licenses/by-nc/3.0/"/>
              </a:rPr>
              <a:t>CC BY-NC</a:t>
            </a:r>
            <a:endParaRPr lang="en-IN" sz="900"/>
          </a:p>
        </p:txBody>
      </p:sp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1952368" y="1501346"/>
            <a:ext cx="8655908" cy="460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81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64E0527-4567-BC8D-6823-50B5CFA90854}"/>
              </a:ext>
            </a:extLst>
          </p:cNvPr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/>
              <a:t>  Solution :  SSIM 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E96EEDE-824F-3B0C-E86B-98AC25853EEA}"/>
              </a:ext>
            </a:extLst>
          </p:cNvPr>
          <p:cNvSpPr txBox="1"/>
          <p:nvPr/>
        </p:nvSpPr>
        <p:spPr>
          <a:xfrm>
            <a:off x="7779198" y="6336881"/>
            <a:ext cx="35261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2" tooltip="http://www.pngall.com/database-png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3" tooltip="https://creativecommons.org/licenses/by-nc/3.0/"/>
              </a:rPr>
              <a:t>CC BY-NC</a:t>
            </a:r>
            <a:endParaRPr lang="en-IN" sz="900"/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439087" y="1650098"/>
            <a:ext cx="5892800" cy="411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1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64E0527-4567-BC8D-6823-50B5CFA90854}"/>
              </a:ext>
            </a:extLst>
          </p:cNvPr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/>
              <a:t>  Solution :  PSNR 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E96EEDE-824F-3B0C-E86B-98AC25853EEA}"/>
              </a:ext>
            </a:extLst>
          </p:cNvPr>
          <p:cNvSpPr txBox="1"/>
          <p:nvPr/>
        </p:nvSpPr>
        <p:spPr>
          <a:xfrm>
            <a:off x="7779198" y="6336881"/>
            <a:ext cx="35261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2" tooltip="http://www.pngall.com/database-png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3" tooltip="https://creativecommons.org/licenses/by-nc/3.0/"/>
              </a:rPr>
              <a:t>CC BY-NC</a:t>
            </a:r>
            <a:endParaRPr lang="en-IN" sz="900"/>
          </a:p>
        </p:txBody>
      </p:sp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2550066" y="1392195"/>
            <a:ext cx="6115685" cy="1219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9963" y="2922935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Example 1</a:t>
            </a:r>
          </a:p>
          <a:p>
            <a:r>
              <a:rPr lang="en-US" b="1" dirty="0"/>
              <a:t>10 → 20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Absolute change = </a:t>
            </a:r>
            <a:r>
              <a:rPr lang="en-US" b="1" dirty="0"/>
              <a:t>10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Relative change = </a:t>
            </a:r>
            <a:r>
              <a:rPr lang="en-US" b="1" dirty="0"/>
              <a:t>100% increase (double)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Visually very noticeable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/>
              <a:t>Example 2</a:t>
            </a:r>
          </a:p>
          <a:p>
            <a:r>
              <a:rPr lang="en-US" b="1" dirty="0"/>
              <a:t>210 → 220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Absolute change = </a:t>
            </a:r>
            <a:r>
              <a:rPr lang="en-US" b="1" dirty="0"/>
              <a:t>10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Relative change ≈ </a:t>
            </a:r>
            <a:r>
              <a:rPr lang="en-US" b="1" dirty="0"/>
              <a:t>4.7% increase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Very small visual impact</a:t>
            </a:r>
          </a:p>
        </p:txBody>
      </p:sp>
    </p:spTree>
    <p:extLst>
      <p:ext uri="{BB962C8B-B14F-4D97-AF65-F5344CB8AC3E}">
        <p14:creationId xmlns:p14="http://schemas.microsoft.com/office/powerpoint/2010/main" val="1402141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64E0527-4567-BC8D-6823-50B5CFA90854}"/>
              </a:ext>
            </a:extLst>
          </p:cNvPr>
          <p:cNvSpPr/>
          <p:nvPr/>
        </p:nvSpPr>
        <p:spPr>
          <a:xfrm>
            <a:off x="240957" y="0"/>
            <a:ext cx="11714206" cy="174848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/>
              <a:t>  Solution :  MIOU</a:t>
            </a:r>
            <a:endParaRPr lang="en-I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E96EEDE-824F-3B0C-E86B-98AC25853EEA}"/>
              </a:ext>
            </a:extLst>
          </p:cNvPr>
          <p:cNvSpPr txBox="1"/>
          <p:nvPr/>
        </p:nvSpPr>
        <p:spPr>
          <a:xfrm>
            <a:off x="7779198" y="6336881"/>
            <a:ext cx="35261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2" tooltip="http://www.pngall.com/database-png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3" tooltip="https://creativecommons.org/licenses/by-nc/3.0/"/>
              </a:rPr>
              <a:t>CC BY-NC</a:t>
            </a:r>
            <a:endParaRPr lang="en-IN" sz="900"/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6629400" y="111486"/>
            <a:ext cx="3873096" cy="1501071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454084" y="2012014"/>
            <a:ext cx="5643975" cy="3882159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6228723" y="2076991"/>
            <a:ext cx="5517515" cy="218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936C8C5-CDF0-8E03-923F-0C9850D92C80}"/>
              </a:ext>
            </a:extLst>
          </p:cNvPr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TECHNOLOGIES USED</a:t>
            </a:r>
            <a:endParaRPr lang="en-IN" sz="40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E6D60A10-2580-F690-2E66-1F2D8C4BDC1E}"/>
              </a:ext>
            </a:extLst>
          </p:cNvPr>
          <p:cNvSpPr/>
          <p:nvPr/>
        </p:nvSpPr>
        <p:spPr>
          <a:xfrm>
            <a:off x="439387" y="1840675"/>
            <a:ext cx="5438899" cy="74814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 sz="2000">
                <a:solidFill>
                  <a:srgbClr val="FFFFFF"/>
                </a:solidFill>
              </a:defRPr>
            </a:pPr>
            <a:r>
              <a:rPr lang="en-IN" dirty="0" smtClean="0"/>
              <a:t>C++ Programming 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F70C9271-9A5A-966E-8AF5-36424E5D6692}"/>
              </a:ext>
            </a:extLst>
          </p:cNvPr>
          <p:cNvSpPr/>
          <p:nvPr/>
        </p:nvSpPr>
        <p:spPr>
          <a:xfrm>
            <a:off x="439386" y="3012185"/>
            <a:ext cx="5438899" cy="74814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1E214E96-9293-AFD9-C08F-A96D67627D7E}"/>
              </a:ext>
            </a:extLst>
          </p:cNvPr>
          <p:cNvSpPr/>
          <p:nvPr/>
        </p:nvSpPr>
        <p:spPr>
          <a:xfrm>
            <a:off x="409697" y="4432616"/>
            <a:ext cx="5438899" cy="74814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 sz="2000">
                <a:solidFill>
                  <a:srgbClr val="FFFFFF"/>
                </a:solidFill>
              </a:defRPr>
            </a:pPr>
            <a:r>
              <a:rPr lang="en-IN" dirty="0" smtClean="0"/>
              <a:t>YAML Script based CI/CD Pipelines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9D20D7C-4F38-7A98-F4FB-352BFF9449D8}"/>
              </a:ext>
            </a:extLst>
          </p:cNvPr>
          <p:cNvSpPr txBox="1"/>
          <p:nvPr/>
        </p:nvSpPr>
        <p:spPr>
          <a:xfrm>
            <a:off x="243445" y="3196597"/>
            <a:ext cx="62107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 sz="2000">
                <a:solidFill>
                  <a:srgbClr val="FFFFFF"/>
                </a:solidFill>
              </a:defRPr>
            </a:pPr>
            <a:r>
              <a:rPr lang="en-US" dirty="0" smtClean="0"/>
              <a:t>Power BI : Data Visualization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AB889E12-8527-027D-C1C2-A9F522D51646}"/>
              </a:ext>
            </a:extLst>
          </p:cNvPr>
          <p:cNvSpPr/>
          <p:nvPr/>
        </p:nvSpPr>
        <p:spPr>
          <a:xfrm>
            <a:off x="368134" y="5803382"/>
            <a:ext cx="5438899" cy="74814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 sz="2000">
                <a:solidFill>
                  <a:srgbClr val="FFFFFF"/>
                </a:solidFill>
              </a:defRPr>
            </a:pPr>
            <a:r>
              <a:rPr lang="en-IN" dirty="0" smtClean="0"/>
              <a:t>Imaging APIs : PSAPI</a:t>
            </a:r>
            <a:endParaRPr lang="en-IN" dirty="0"/>
          </a:p>
          <a:p>
            <a:pPr lvl="1">
              <a:defRPr sz="2000">
                <a:solidFill>
                  <a:srgbClr val="FFFFFF"/>
                </a:solidFill>
              </a:defRPr>
            </a:pP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F82ED53B-8018-05A2-25E0-7F73CAA71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0800000" flipV="1">
            <a:off x="6313712" y="1591295"/>
            <a:ext cx="5438899" cy="4960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EEA3C85-CC59-6409-C30B-1E96F45CC6F6}"/>
              </a:ext>
            </a:extLst>
          </p:cNvPr>
          <p:cNvSpPr txBox="1"/>
          <p:nvPr/>
        </p:nvSpPr>
        <p:spPr>
          <a:xfrm rot="10800000" flipV="1">
            <a:off x="6313712" y="2103827"/>
            <a:ext cx="2859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bibliotecaepb.blogspot.com/2018/11/novembro-mes-da-ciencia-en-galego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sa/3.0/"/>
              </a:rPr>
              <a:t>CC BY-SA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18127659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1966</TotalTime>
  <Words>263</Words>
  <Application>Microsoft Office PowerPoint</Application>
  <PresentationFormat>Widescreen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Garamond</vt:lpstr>
      <vt:lpstr>Savon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Anmol Gaur</dc:creator>
  <cp:lastModifiedBy>Microsoft account</cp:lastModifiedBy>
  <cp:revision>4</cp:revision>
  <dcterms:created xsi:type="dcterms:W3CDTF">2025-12-09T17:29:22Z</dcterms:created>
  <dcterms:modified xsi:type="dcterms:W3CDTF">2025-12-11T13:45:13Z</dcterms:modified>
</cp:coreProperties>
</file>